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03636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57783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5514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3919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20560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0811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59227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7068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4476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070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42402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35030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22874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6257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71283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5375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4210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A5429D3E-F3C7-4BCF-8E35-9D96E9F7F73B}" type="datetimeFigureOut">
              <a:rPr lang="hu-HU" smtClean="0"/>
              <a:t>2021. 05. 17.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AD18B88-7544-4037-BC1C-78913B341D3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3908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3F0DCBE-7E1C-485B-8E54-7A21790064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7313" y="687388"/>
            <a:ext cx="6290687" cy="5483225"/>
          </a:xfrm>
          <a:effectLst/>
        </p:spPr>
        <p:txBody>
          <a:bodyPr wrap="square" anchor="ctr">
            <a:normAutofit/>
          </a:bodyPr>
          <a:lstStyle/>
          <a:p>
            <a:pPr algn="l"/>
            <a:r>
              <a:rPr lang="hu-HU" sz="7200" dirty="0">
                <a:solidFill>
                  <a:schemeClr val="tx1">
                    <a:lumMod val="95000"/>
                  </a:schemeClr>
                </a:solidFill>
              </a:rPr>
              <a:t>Pókszerű, járó robot fejlesztése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A7C4345-2EB6-4F42-A5FA-A575A5A6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1295400"/>
            <a:ext cx="2895646" cy="4267200"/>
          </a:xfrm>
        </p:spPr>
        <p:txBody>
          <a:bodyPr anchor="ctr">
            <a:normAutofit/>
          </a:bodyPr>
          <a:lstStyle/>
          <a:p>
            <a:r>
              <a:rPr lang="hu-HU" sz="2400" dirty="0">
                <a:solidFill>
                  <a:schemeClr val="tx1">
                    <a:lumMod val="95000"/>
                  </a:schemeClr>
                </a:solidFill>
              </a:rPr>
              <a:t>Komáromi Sándor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863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D77D416-66F5-413A-9B46-6289471B3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3B94BA4-80C0-4083-9AFC-1D931EA5A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478160" cy="1325563"/>
          </a:xfrm>
        </p:spPr>
        <p:txBody>
          <a:bodyPr>
            <a:normAutofit/>
          </a:bodyPr>
          <a:lstStyle/>
          <a:p>
            <a:r>
              <a:rPr lang="hu-HU" sz="4400" dirty="0"/>
              <a:t>Távlati célok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1782A99-E5A4-4FF9-BC77-16D2982F1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3478160" cy="4351338"/>
          </a:xfrm>
        </p:spPr>
        <p:txBody>
          <a:bodyPr>
            <a:normAutofit/>
          </a:bodyPr>
          <a:lstStyle/>
          <a:p>
            <a:r>
              <a:rPr lang="hu-HU" dirty="0"/>
              <a:t>Robot kinyomtatása, felélesztése</a:t>
            </a:r>
          </a:p>
          <a:p>
            <a:r>
              <a:rPr lang="hu-HU" dirty="0"/>
              <a:t>ROS felélesztése</a:t>
            </a:r>
          </a:p>
          <a:p>
            <a:r>
              <a:rPr lang="hu-HU" dirty="0"/>
              <a:t>Lábak bővítése</a:t>
            </a:r>
          </a:p>
          <a:p>
            <a:pPr lvl="1"/>
            <a:r>
              <a:rPr lang="hu-HU" dirty="0"/>
              <a:t>Új NYÁK</a:t>
            </a:r>
          </a:p>
          <a:p>
            <a:endParaRPr lang="hu-HU" dirty="0"/>
          </a:p>
        </p:txBody>
      </p:sp>
      <p:pic>
        <p:nvPicPr>
          <p:cNvPr id="13" name="Kép 12" descr="A képen LEGO, játék látható&#10;&#10;Automatikusan generált leírás">
            <a:extLst>
              <a:ext uri="{FF2B5EF4-FFF2-40B4-BE49-F238E27FC236}">
                <a16:creationId xmlns:a16="http://schemas.microsoft.com/office/drawing/2014/main" id="{783FD931-6836-405B-A424-7A2DEA04BD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008" y="1391035"/>
            <a:ext cx="7555992" cy="407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56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5DBB95-C50E-437A-A026-A173157A8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62057" cy="1325563"/>
          </a:xfrm>
        </p:spPr>
        <p:txBody>
          <a:bodyPr>
            <a:normAutofit/>
          </a:bodyPr>
          <a:lstStyle/>
          <a:p>
            <a:r>
              <a:rPr lang="hu-HU" sz="4200" dirty="0"/>
              <a:t>Projekt állása az én munkám elött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A34CD99-26DA-4256-80A4-A92407728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6184314" cy="4351338"/>
          </a:xfrm>
        </p:spPr>
        <p:txBody>
          <a:bodyPr>
            <a:normAutofit/>
          </a:bodyPr>
          <a:lstStyle/>
          <a:p>
            <a:r>
              <a:rPr lang="hu-HU" dirty="0" err="1"/>
              <a:t>Babics</a:t>
            </a:r>
            <a:r>
              <a:rPr lang="hu-HU" dirty="0"/>
              <a:t> Mátyás</a:t>
            </a:r>
          </a:p>
          <a:p>
            <a:pPr lvl="1"/>
            <a:r>
              <a:rPr lang="hu-HU" dirty="0"/>
              <a:t>Robot megtervezése</a:t>
            </a:r>
          </a:p>
          <a:p>
            <a:pPr lvl="1"/>
            <a:r>
              <a:rPr lang="hu-HU" dirty="0"/>
              <a:t>Első NYÁK megtervezése</a:t>
            </a:r>
          </a:p>
          <a:p>
            <a:pPr lvl="1"/>
            <a:r>
              <a:rPr lang="hu-HU" dirty="0"/>
              <a:t>A robot tudott járni, egyszerűbb mozgások</a:t>
            </a:r>
          </a:p>
          <a:p>
            <a:r>
              <a:rPr lang="hu-HU" dirty="0" err="1"/>
              <a:t>Massár</a:t>
            </a:r>
            <a:r>
              <a:rPr lang="hu-HU" dirty="0"/>
              <a:t> Lóránt Mátyás</a:t>
            </a:r>
          </a:p>
          <a:p>
            <a:pPr lvl="1"/>
            <a:r>
              <a:rPr lang="hu-HU" dirty="0"/>
              <a:t>Új nyák tervezése</a:t>
            </a:r>
          </a:p>
          <a:p>
            <a:pPr lvl="2"/>
            <a:r>
              <a:rPr lang="hu-HU" dirty="0" err="1"/>
              <a:t>Lidar</a:t>
            </a:r>
            <a:endParaRPr lang="hu-HU" dirty="0"/>
          </a:p>
          <a:p>
            <a:pPr lvl="2"/>
            <a:r>
              <a:rPr lang="hu-HU" dirty="0"/>
              <a:t>IMU</a:t>
            </a:r>
          </a:p>
          <a:p>
            <a:pPr lvl="1"/>
            <a:r>
              <a:rPr lang="hu-HU" dirty="0"/>
              <a:t>ROS implementálása</a:t>
            </a:r>
          </a:p>
          <a:p>
            <a:pPr lvl="1"/>
            <a:r>
              <a:rPr lang="hu-HU" dirty="0"/>
              <a:t>Wifi-s kapcsolat </a:t>
            </a:r>
            <a:r>
              <a:rPr lang="hu-HU" dirty="0" err="1"/>
              <a:t>implementásása</a:t>
            </a:r>
            <a:endParaRPr lang="hu-HU" dirty="0"/>
          </a:p>
        </p:txBody>
      </p:sp>
      <p:pic>
        <p:nvPicPr>
          <p:cNvPr id="5" name="Kép 4" descr="A képen padló, beltéri látható&#10;&#10;Automatikusan generált leírás">
            <a:extLst>
              <a:ext uri="{FF2B5EF4-FFF2-40B4-BE49-F238E27FC236}">
                <a16:creationId xmlns:a16="http://schemas.microsoft.com/office/drawing/2014/main" id="{0A949ACB-71D2-47EE-A0AA-C06F8B9EF6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84"/>
          <a:stretch/>
        </p:blipFill>
        <p:spPr>
          <a:xfrm>
            <a:off x="7848600" y="10"/>
            <a:ext cx="43434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411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6FEC4B7-C555-4463-B457-662D30B0F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féléves feladataim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CB1529-4874-4F96-A376-A29CC97CA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Mechanikai újra tervezés</a:t>
            </a:r>
          </a:p>
          <a:p>
            <a:pPr lvl="1"/>
            <a:r>
              <a:rPr lang="hu-HU" dirty="0"/>
              <a:t>Strapabíró lábak</a:t>
            </a:r>
          </a:p>
          <a:p>
            <a:pPr lvl="1"/>
            <a:r>
              <a:rPr lang="hu-HU" dirty="0"/>
              <a:t>Megbízható foglalat</a:t>
            </a:r>
          </a:p>
          <a:p>
            <a:pPr lvl="1"/>
            <a:r>
              <a:rPr lang="hu-HU" dirty="0"/>
              <a:t>Csúszásgátló (TPU)</a:t>
            </a:r>
          </a:p>
          <a:p>
            <a:r>
              <a:rPr lang="hu-HU" dirty="0"/>
              <a:t>Új, erősebb szervo kiválasztása</a:t>
            </a:r>
          </a:p>
          <a:p>
            <a:r>
              <a:rPr lang="hu-HU" dirty="0"/>
              <a:t>Robot felélesztése</a:t>
            </a:r>
          </a:p>
        </p:txBody>
      </p:sp>
    </p:spTree>
    <p:extLst>
      <p:ext uri="{BB962C8B-B14F-4D97-AF65-F5344CB8AC3E}">
        <p14:creationId xmlns:p14="http://schemas.microsoft.com/office/powerpoint/2010/main" val="2020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9B61F6-561C-44B1-809D-51A2F295F3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F2FE1A86-1452-4590-81F7-73F4536BD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854676" cy="1325563"/>
          </a:xfrm>
        </p:spPr>
        <p:txBody>
          <a:bodyPr>
            <a:normAutofit/>
          </a:bodyPr>
          <a:lstStyle/>
          <a:p>
            <a:r>
              <a:rPr lang="hu-HU" sz="4200" dirty="0"/>
              <a:t>A robot új modellje: Láb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EAE81A-A065-4051-BAB2-A35105FA8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4572877" cy="4351338"/>
          </a:xfrm>
        </p:spPr>
        <p:txBody>
          <a:bodyPr>
            <a:normAutofit/>
          </a:bodyPr>
          <a:lstStyle/>
          <a:p>
            <a:r>
              <a:rPr lang="hu-HU" dirty="0"/>
              <a:t>Cél a stabilitás</a:t>
            </a:r>
          </a:p>
          <a:p>
            <a:r>
              <a:rPr lang="hu-HU" dirty="0"/>
              <a:t>Kétoldalú rögzítés</a:t>
            </a:r>
          </a:p>
          <a:p>
            <a:r>
              <a:rPr lang="hu-HU" dirty="0"/>
              <a:t>Persellyel való rögzítés</a:t>
            </a:r>
          </a:p>
        </p:txBody>
      </p:sp>
      <p:pic>
        <p:nvPicPr>
          <p:cNvPr id="9" name="Kép 8" descr="A képen LEGO, játék látható&#10;&#10;Automatikusan generált leírás">
            <a:extLst>
              <a:ext uri="{FF2B5EF4-FFF2-40B4-BE49-F238E27FC236}">
                <a16:creationId xmlns:a16="http://schemas.microsoft.com/office/drawing/2014/main" id="{D4878323-9A4A-4A9A-9333-35F9FE4DEF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4"/>
          <a:stretch/>
        </p:blipFill>
        <p:spPr>
          <a:xfrm>
            <a:off x="-1" y="3394852"/>
            <a:ext cx="3265539" cy="346314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818DE260-07FF-4906-AC6B-B3095B1E3E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069" y="3394852"/>
            <a:ext cx="3007931" cy="3463148"/>
          </a:xfrm>
          <a:prstGeom prst="rect">
            <a:avLst/>
          </a:prstGeom>
        </p:spPr>
      </p:pic>
      <p:pic>
        <p:nvPicPr>
          <p:cNvPr id="5" name="Kép 4" descr="A képen játék látható&#10;&#10;Automatikusan generált leírás">
            <a:extLst>
              <a:ext uri="{FF2B5EF4-FFF2-40B4-BE49-F238E27FC236}">
                <a16:creationId xmlns:a16="http://schemas.microsoft.com/office/drawing/2014/main" id="{93BDEBD2-0F95-4A9D-A088-7A51A60047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" r="16101" b="-1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pic>
        <p:nvPicPr>
          <p:cNvPr id="12" name="Kép 11">
            <a:extLst>
              <a:ext uri="{FF2B5EF4-FFF2-40B4-BE49-F238E27FC236}">
                <a16:creationId xmlns:a16="http://schemas.microsoft.com/office/drawing/2014/main" id="{5C60109B-D0CC-4381-9B9C-E233612784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1636610" cy="1423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11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77D416-66F5-413A-9B46-6289471B3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028F3B76-7847-4135-BC42-A6F3110A0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478160" cy="1325563"/>
          </a:xfrm>
        </p:spPr>
        <p:txBody>
          <a:bodyPr>
            <a:normAutofit/>
          </a:bodyPr>
          <a:lstStyle/>
          <a:p>
            <a:r>
              <a:rPr lang="hu-HU" sz="4400" dirty="0"/>
              <a:t>A robot új modellje: Test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A04F09E-7F04-489E-BAFD-BC21EC8D3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3478160" cy="4351338"/>
          </a:xfrm>
        </p:spPr>
        <p:txBody>
          <a:bodyPr>
            <a:normAutofit/>
          </a:bodyPr>
          <a:lstStyle/>
          <a:p>
            <a:r>
              <a:rPr lang="hu-HU" dirty="0"/>
              <a:t>Cél a magasság csökkentése</a:t>
            </a:r>
          </a:p>
          <a:p>
            <a:r>
              <a:rPr lang="hu-HU" dirty="0"/>
              <a:t>Akkumulátor, NYÁK </a:t>
            </a:r>
            <a:r>
              <a:rPr lang="hu-HU" dirty="0" err="1"/>
              <a:t>eelső</a:t>
            </a:r>
            <a:r>
              <a:rPr lang="hu-HU" dirty="0"/>
              <a:t> szinten</a:t>
            </a:r>
          </a:p>
          <a:p>
            <a:r>
              <a:rPr lang="hu-HU" dirty="0" err="1"/>
              <a:t>Lidar</a:t>
            </a:r>
            <a:r>
              <a:rPr lang="hu-HU" dirty="0"/>
              <a:t> a robot tetején</a:t>
            </a:r>
          </a:p>
          <a:p>
            <a:r>
              <a:rPr lang="hu-HU" dirty="0"/>
              <a:t>Kábelvezetés</a:t>
            </a:r>
          </a:p>
          <a:p>
            <a:r>
              <a:rPr lang="hu-HU" dirty="0"/>
              <a:t>Lábak bővíthetők</a:t>
            </a:r>
          </a:p>
        </p:txBody>
      </p:sp>
      <p:pic>
        <p:nvPicPr>
          <p:cNvPr id="9" name="Kép 8" descr="A képen játék, LEGO látható&#10;&#10;Automatikusan generált leírás">
            <a:extLst>
              <a:ext uri="{FF2B5EF4-FFF2-40B4-BE49-F238E27FC236}">
                <a16:creationId xmlns:a16="http://schemas.microsoft.com/office/drawing/2014/main" id="{6481FFE2-96E7-4384-AE42-DE704B221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361" y="2342733"/>
            <a:ext cx="7557639" cy="4515267"/>
          </a:xfrm>
          <a:prstGeom prst="rect">
            <a:avLst/>
          </a:prstGeom>
        </p:spPr>
      </p:pic>
      <p:pic>
        <p:nvPicPr>
          <p:cNvPr id="20" name="Kép 19" descr="A képen játék látható&#10;&#10;Automatikusan generált leírás">
            <a:extLst>
              <a:ext uri="{FF2B5EF4-FFF2-40B4-BE49-F238E27FC236}">
                <a16:creationId xmlns:a16="http://schemas.microsoft.com/office/drawing/2014/main" id="{3E68D435-258F-49FE-B38A-4D5750FA5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776" y="-2"/>
            <a:ext cx="3004999" cy="2342732"/>
          </a:xfrm>
          <a:prstGeom prst="rect">
            <a:avLst/>
          </a:prstGeom>
        </p:spPr>
      </p:pic>
      <p:pic>
        <p:nvPicPr>
          <p:cNvPr id="13" name="Kép 12" descr="A képen fémáru, sarokvas látható&#10;&#10;Automatikusan generált leírás">
            <a:extLst>
              <a:ext uri="{FF2B5EF4-FFF2-40B4-BE49-F238E27FC236}">
                <a16:creationId xmlns:a16="http://schemas.microsoft.com/office/drawing/2014/main" id="{89B2312E-5832-49E6-B04F-B4007E9549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613" y="-1"/>
            <a:ext cx="3053388" cy="2342733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F0312448-299B-40FB-A9F0-7B5F2FFB52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360" y="0"/>
            <a:ext cx="2617577" cy="234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67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411901-E51C-4A30-97BA-AFDA310F2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A kiválasztott szervo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91EB648-890A-44F7-B560-B1AB65BEA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Régi gyenge volt</a:t>
            </a:r>
          </a:p>
          <a:p>
            <a:r>
              <a:rPr lang="hu-HU" dirty="0"/>
              <a:t>Cél a nagy nyomaték</a:t>
            </a:r>
          </a:p>
          <a:p>
            <a:r>
              <a:rPr lang="hu-HU" b="0" i="0" dirty="0">
                <a:solidFill>
                  <a:srgbClr val="0C0C0D"/>
                </a:solidFill>
                <a:effectLst/>
                <a:latin typeface="Montserrat"/>
              </a:rPr>
              <a:t>SH0255MG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743541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4EDED0-1F75-4CF9-8C3B-A69405EF3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Paraméterek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1366876-62FD-4150-925B-E3AD440F8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99" y="2957622"/>
            <a:ext cx="8664806" cy="3789344"/>
          </a:xfrm>
          <a:prstGeom prst="rect">
            <a:avLst/>
          </a:prstGeom>
        </p:spPr>
      </p:pic>
      <p:pic>
        <p:nvPicPr>
          <p:cNvPr id="5" name="Tartalom helye 4" descr="A képen égbolt, berendezés látható&#10;&#10;Automatikusan generált leírás">
            <a:extLst>
              <a:ext uri="{FF2B5EF4-FFF2-40B4-BE49-F238E27FC236}">
                <a16:creationId xmlns:a16="http://schemas.microsoft.com/office/drawing/2014/main" id="{C7E1413E-C763-429E-9026-29A8347A7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510" y="204003"/>
            <a:ext cx="7036868" cy="4351338"/>
          </a:xfrm>
        </p:spPr>
      </p:pic>
    </p:spTree>
    <p:extLst>
      <p:ext uri="{BB962C8B-B14F-4D97-AF65-F5344CB8AC3E}">
        <p14:creationId xmlns:p14="http://schemas.microsoft.com/office/powerpoint/2010/main" val="523792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72252B-1AE9-44B7-8E60-72F2CF155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EC93A04-E194-4023-91FE-782E49FFC6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58810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18EA9E-8176-47AA-AD00-6471C451D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5621064-3CD6-41B8-9013-E1EECC048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9801818"/>
      </p:ext>
    </p:extLst>
  </p:cSld>
  <p:clrMapOvr>
    <a:masterClrMapping/>
  </p:clrMapOvr>
</p:sld>
</file>

<file path=ppt/theme/theme1.xml><?xml version="1.0" encoding="utf-8"?>
<a:theme xmlns:a="http://schemas.openxmlformats.org/drawingml/2006/main" name="Mélység">
  <a:themeElements>
    <a:clrScheme name="Mélység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Mélység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élység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TM04033923[[fn=Mélység]]</Template>
  <TotalTime>3429</TotalTime>
  <Words>121</Words>
  <Application>Microsoft Office PowerPoint</Application>
  <PresentationFormat>Szélesvásznú</PresentationFormat>
  <Paragraphs>40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Corbel</vt:lpstr>
      <vt:lpstr>Montserrat</vt:lpstr>
      <vt:lpstr>Mélység</vt:lpstr>
      <vt:lpstr>Pókszerű, járó robot fejlesztése</vt:lpstr>
      <vt:lpstr>Projekt állása az én munkám elött</vt:lpstr>
      <vt:lpstr>A féléves feladataim</vt:lpstr>
      <vt:lpstr>A robot új modellje: Láb</vt:lpstr>
      <vt:lpstr>A robot új modellje: Test</vt:lpstr>
      <vt:lpstr>A kiválasztott szervo</vt:lpstr>
      <vt:lpstr>Paraméterek</vt:lpstr>
      <vt:lpstr>PowerPoint-bemutató</vt:lpstr>
      <vt:lpstr>PowerPoint-bemutató</vt:lpstr>
      <vt:lpstr>Távlati célok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Komáromi Sándor</dc:creator>
  <cp:lastModifiedBy>Sándor</cp:lastModifiedBy>
  <cp:revision>32</cp:revision>
  <dcterms:created xsi:type="dcterms:W3CDTF">2021-05-15T08:45:06Z</dcterms:created>
  <dcterms:modified xsi:type="dcterms:W3CDTF">2021-05-17T18:36:57Z</dcterms:modified>
</cp:coreProperties>
</file>

<file path=docProps/thumbnail.jpeg>
</file>